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2" r:id="rId36"/>
    <p:sldId id="293" r:id="rId37"/>
    <p:sldId id="261" r:id="rId38"/>
    <p:sldId id="26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09:46:09.532" v="2388" actId="20577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1135</Words>
  <Application>Microsoft Office PowerPoint</Application>
  <PresentationFormat>On-screen Show (16:9)</PresentationFormat>
  <Paragraphs>190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6 - Test Plan (?and screenshot) </vt:lpstr>
      <vt:lpstr>Component 6 version 2 -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2022-05-12T09:46:15Z</dcterms:modified>
</cp:coreProperties>
</file>